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Fraunces Extra Bold" panose="020B0604020202020204" charset="0"/>
      <p:regular r:id="rId9"/>
    </p:embeddedFont>
    <p:embeddedFont>
      <p:font typeface="Nobile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4020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9525"/>
            <a:ext cx="75564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Smart Agriculture Assistant: AI for Modern Farming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07337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Discover how our AI-powered multilingual farming advisor revolutionises agriculture with real-time insights and voice support, empowering farmers for a more productive future.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2297"/>
            <a:ext cx="73112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Key Features of the Assistant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49210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993350"/>
            <a:ext cx="26461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Multilingual Support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93790" y="3422571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Assistance available in English, Hindi, and Gujarati for broader accessibility.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986" y="2249210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23986" y="29933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Agents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223986" y="3422571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Specialised agents for weather, agriculture, PDF analysis, and combined recommendations.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4302" y="2249210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54302" y="299335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Voice Assistant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654302" y="3422571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Hands-free interaction with voice input and text-to-speech output in multiple languages.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71323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615464"/>
            <a:ext cx="27624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Document Processing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93790" y="6044684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Upload PDFs for text extraction, Q&amp;A, and automatic summarisation.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3986" y="4871323"/>
            <a:ext cx="496133" cy="49613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23986" y="5615464"/>
            <a:ext cx="258627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Weather Integration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5223986" y="6044684"/>
            <a:ext cx="418230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weather data and location-based, weather-informed crop recommendations.</a:t>
            </a:r>
            <a:endParaRPr lang="en-US" sz="155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BAA77A-2237-4DC5-919E-C5DDC509A0EB}"/>
              </a:ext>
            </a:extLst>
          </p:cNvPr>
          <p:cNvSpPr txBox="1"/>
          <p:nvPr/>
        </p:nvSpPr>
        <p:spPr>
          <a:xfrm>
            <a:off x="6858000" y="36576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A781F5-AEF1-7147-EEEA-90FBE83B190E}"/>
              </a:ext>
            </a:extLst>
          </p:cNvPr>
          <p:cNvSpPr txBox="1"/>
          <p:nvPr/>
        </p:nvSpPr>
        <p:spPr>
          <a:xfrm>
            <a:off x="7315200" y="4375190"/>
            <a:ext cx="934948" cy="75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7B6ADA2-D547-7505-3EA9-9635A57D7D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65201" y="7238914"/>
            <a:ext cx="2065199" cy="9906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5870972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Multilingual Capabilities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Smart Agriculture Assistant is designed to break language barriers, providing support in key regional languages to ensure every farmer can access vital information.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48070" y="2613303"/>
            <a:ext cx="633900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English </a:t>
            </a: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🇺🇸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8070" y="2993112"/>
            <a:ext cx="633900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Hindi </a:t>
            </a: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🇮🇳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(हिंदी)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8070" y="3372922"/>
            <a:ext cx="6339007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Gujarati </a:t>
            </a:r>
            <a:r>
              <a:rPr lang="en-US" sz="14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🇮🇳</a:t>
            </a: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(ગુજરાતી)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48070" y="3855601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feature ensures that farmers can interact with the system in their preferred language, making the technology more accessible and user-friendly.</a:t>
            </a:r>
            <a:endParaRPr lang="en-US" sz="14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360" y="514350"/>
            <a:ext cx="6339007" cy="6829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F9F38C-4E36-3F38-767E-6B7390F44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3322" y="7344900"/>
            <a:ext cx="1844259" cy="884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1088"/>
            <a:ext cx="998446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AI-Powered Agents for Smart Decisions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98000"/>
            <a:ext cx="6521410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30901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Weather Agent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351936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Provides real-time weather data and accurate forecasts.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098000"/>
            <a:ext cx="6521410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13558" y="30901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Agriculture Agent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513558" y="3519368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Offers crop recommendations and expert farming advice.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5266"/>
            <a:ext cx="6521410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92148" y="5027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PDF Agent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92148" y="5456634"/>
            <a:ext cx="61246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Extracts knowledge and analyses agricultural documents.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035266"/>
            <a:ext cx="6521410" cy="7937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13558" y="50274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Combined Agent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7513558" y="5456634"/>
            <a:ext cx="612469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Delivers integrated weather-based agricultural recommendations.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793790" y="651331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These specialised AI agents work in synergy to provide comprehensive and context-aware guidance to farmers, optimising their decision-making process.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2C3C2F-D9A6-4B34-8981-DFE5D8C8E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88191" y="7148393"/>
            <a:ext cx="2065199" cy="9906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6390680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Seamless Voice Interaction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70" y="1589603"/>
            <a:ext cx="6339007" cy="63390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0944" y="1547455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voice assistant enables hands-free interaction, crucial for farmers working in the field. It supports: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7550944" y="2314099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Voice input in multiple languages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50944" y="2678668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Text-to-speech output for clear communication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50944" y="3043237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Enabling farmers to receive information and give commands without interrupting their work.</a:t>
            </a:r>
            <a:endParaRPr lang="en-US" sz="14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E92905-A225-3D47-2A2F-9617D8CD9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5201" y="7238914"/>
            <a:ext cx="2065199" cy="9906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931545"/>
            <a:ext cx="7431643" cy="568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Advanced Document Processing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7829" y="1773079"/>
            <a:ext cx="7688342" cy="581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assistant can process and extract valuable insights from various agricultural documents.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27829" y="2559725"/>
            <a:ext cx="7688342" cy="1048107"/>
          </a:xfrm>
          <a:prstGeom prst="roundRect">
            <a:avLst>
              <a:gd name="adj" fmla="val 1562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909757" y="2741652"/>
            <a:ext cx="287405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PDF Upload &amp; Extraction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9757" y="3134916"/>
            <a:ext cx="73244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Seamlessly upload PDF documents for text extraction.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27829" y="3789759"/>
            <a:ext cx="7688342" cy="1048107"/>
          </a:xfrm>
          <a:prstGeom prst="roundRect">
            <a:avLst>
              <a:gd name="adj" fmla="val 1562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909757" y="3971687"/>
            <a:ext cx="2825472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Vector Database Storage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09757" y="4364950"/>
            <a:ext cx="73244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Utilises ChromaDB for efficient storage and retrieval of document data.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27829" y="5019794"/>
            <a:ext cx="7688342" cy="1048107"/>
          </a:xfrm>
          <a:prstGeom prst="roundRect">
            <a:avLst>
              <a:gd name="adj" fmla="val 1562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909757" y="5201722"/>
            <a:ext cx="257591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Document-Based Q&amp;A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09757" y="5594985"/>
            <a:ext cx="73244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Ask questions directly related to uploaded documents and receive accurate answers.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27829" y="6249829"/>
            <a:ext cx="7688342" cy="1048107"/>
          </a:xfrm>
          <a:prstGeom prst="roundRect">
            <a:avLst>
              <a:gd name="adj" fmla="val 15625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909757" y="6431756"/>
            <a:ext cx="306455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Automatic Summarisation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09757" y="6825020"/>
            <a:ext cx="7324487" cy="290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Generates concise summaries and key insights from lengthy documents.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356</Words>
  <Application>Microsoft Office PowerPoint</Application>
  <PresentationFormat>Custom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Fraunces Extra Bold</vt:lpstr>
      <vt:lpstr>Arial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Milan Nagvadiya</cp:lastModifiedBy>
  <cp:revision>2</cp:revision>
  <dcterms:created xsi:type="dcterms:W3CDTF">2025-06-30T16:07:44Z</dcterms:created>
  <dcterms:modified xsi:type="dcterms:W3CDTF">2025-06-30T16:16:30Z</dcterms:modified>
</cp:coreProperties>
</file>